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140" r:id="rId3"/>
    <p:sldId id="1142" r:id="rId4"/>
    <p:sldId id="1155" r:id="rId5"/>
    <p:sldId id="1143" r:id="rId6"/>
    <p:sldId id="1158" r:id="rId7"/>
    <p:sldId id="1144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 </a:t>
            </a:r>
            <a:r>
              <a:rPr lang="en-US" altLang="zh-CN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134597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介绍了科学家们正在考虑建立一个月球时区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8488" y="776990"/>
            <a:ext cx="10613436" cy="1139842"/>
          </a:xfrm>
          <a:prstGeom prst="rect">
            <a:avLst/>
          </a:prstGeom>
        </p:spPr>
      </p:pic>
      <p:pic>
        <p:nvPicPr>
          <p:cNvPr id="4" name="语篇导航-DA.eps" descr="id:214748722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2286312"/>
            <a:ext cx="1403350" cy="34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47732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阅读下面材料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从方框中所给的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五个选项中选出正确选项（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其中有一项是多余选项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将其序号填入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小题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并完成第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小题。</a:t>
            </a: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time is it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answer can be different because people are in different time zones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204864"/>
            <a:ext cx="11485848" cy="2342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Gravity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influences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影响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time passes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could you tell the time if you aren’t on the earth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 be quite easy for them to set up a lunar time zone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believe it would be better for astronauts to use Moon Time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While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on the moon, it is nearly 708 hours, about 29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 Earth days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sz="2000" dirty="0"/>
          </a:p>
        </p:txBody>
      </p:sp>
      <p:sp>
        <p:nvSpPr>
          <p:cNvPr id="4" name="矩形 3"/>
          <p:cNvSpPr/>
          <p:nvPr/>
        </p:nvSpPr>
        <p:spPr bwMode="auto">
          <a:xfrm>
            <a:off x="360854" y="2204864"/>
            <a:ext cx="11485848" cy="2328064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559702" y="1703370"/>
            <a:ext cx="3561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B</a:t>
            </a:r>
            <a:endParaRPr lang="zh-CN" altLang="en-US" sz="2000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509120"/>
            <a:ext cx="11485848" cy="1880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推理判断题。根据上文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answer can be different because people are in different time zones.”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答案可能不同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因为人们所处的时区不同。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）和下文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“Scientists are now thinking of making a lunar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月球的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time zone.”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科学家们正在考虑建立月球的时区。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此处引出如果不在地球上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如何确定时间。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但是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如果你不在地球上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你怎么能知道时间呢？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符合题意。故选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477328"/>
          </a:xfrm>
        </p:spPr>
        <p:txBody>
          <a:bodyPr/>
          <a:lstStyle/>
          <a:p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  Scientists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are now thinking of making a lunar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月球的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time zone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At the moment, astronauts are using time zones of their own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countries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But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there could be safety problems because of different time-telling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sz="2000" dirty="0"/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132856"/>
            <a:ext cx="11485848" cy="2342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Gravity influences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影响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time passes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how could you tell the time if you aren’t on the earth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will be quite easy for them to set up a lunar time zone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believe it would be better for astronauts to use Moon Time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While on the moon, it is nearly 708 hours, about 29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 Earth days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sz="2000"/>
          </a:p>
        </p:txBody>
      </p:sp>
      <p:sp>
        <p:nvSpPr>
          <p:cNvPr id="4" name="矩形 3"/>
          <p:cNvSpPr/>
          <p:nvPr/>
        </p:nvSpPr>
        <p:spPr>
          <a:xfrm>
            <a:off x="9191550" y="819949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D</a:t>
            </a:r>
            <a:endParaRPr lang="zh-CN" altLang="en-US" sz="2000" dirty="0"/>
          </a:p>
        </p:txBody>
      </p:sp>
      <p:sp>
        <p:nvSpPr>
          <p:cNvPr id="5" name="矩形 4"/>
          <p:cNvSpPr/>
          <p:nvPr/>
        </p:nvSpPr>
        <p:spPr bwMode="auto">
          <a:xfrm>
            <a:off x="360854" y="2132856"/>
            <a:ext cx="11485848" cy="2376264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4572757"/>
            <a:ext cx="11485848" cy="1880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推理判断题。根据上文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“Scientists are now thinking of making a lunar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月球的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time zone.”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科学家们正在考虑建立月球的时区。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）和下文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“At the moment, astronauts are using time zones of their own countries.”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目前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宇航员使用的是自己国家的时区。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此处引出科学家这么做的原因。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他们认为宇航员用月球时间进行交流会更好。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符合题意。故选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4188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2272995"/>
          </a:xfrm>
        </p:spPr>
        <p:txBody>
          <a:bodyPr/>
          <a:lstStyle/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Setting up a lunar time zone is not easy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Since gravity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重力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weaker on the moon, clocks run a bit faster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24 hours, a lunar clock would be 57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microseconds ahead of a clock on the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earth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Another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problem is that a full day on the earth is about 24 hours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means that a lunar night can be around two weeks long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more countries planning moon trips in the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future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idea of creating a time zone on the moon would make them easier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924944"/>
            <a:ext cx="11485848" cy="190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Gravity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influences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影响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time passes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could you tell the time if you aren’t on the earth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 be quite easy for them to set up a lunar time zone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believe it would be better for astronauts to use Moon Time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>
              <a:lnSpc>
                <a:spcPct val="120000"/>
              </a:lnSpc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While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on the moon, it is nearly 708 hours, about 29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 Earth days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sz="2000" dirty="0"/>
          </a:p>
        </p:txBody>
      </p:sp>
      <p:sp>
        <p:nvSpPr>
          <p:cNvPr id="3" name="矩形 2"/>
          <p:cNvSpPr/>
          <p:nvPr/>
        </p:nvSpPr>
        <p:spPr>
          <a:xfrm>
            <a:off x="5900036" y="692696"/>
            <a:ext cx="370614" cy="4294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000" dirty="0"/>
              <a:t>A</a:t>
            </a:r>
            <a:endParaRPr lang="zh-CN" altLang="en-US" sz="2000" dirty="0"/>
          </a:p>
        </p:txBody>
      </p:sp>
      <p:sp>
        <p:nvSpPr>
          <p:cNvPr id="5" name="矩形 4"/>
          <p:cNvSpPr/>
          <p:nvPr/>
        </p:nvSpPr>
        <p:spPr bwMode="auto">
          <a:xfrm>
            <a:off x="360854" y="2924944"/>
            <a:ext cx="11485848" cy="1903663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7" name="内容占位符 3"/>
          <p:cNvSpPr txBox="1">
            <a:spLocks/>
          </p:cNvSpPr>
          <p:nvPr/>
        </p:nvSpPr>
        <p:spPr bwMode="auto">
          <a:xfrm>
            <a:off x="360854" y="4788781"/>
            <a:ext cx="11485848" cy="1880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推理判断题。根据上文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“Setting up a lunar time zone is not easy.”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建立月球时区并不容易。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）和下文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“Since gravity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重力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weaker on the moon, clocks run a bit faster there.”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由于月球上的重力较弱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时钟在那里运行得更快一些。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此处介绍重力是其中一个原因。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重力会影响时间流逝。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符合题意。故选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8995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72995"/>
          </a:xfrm>
        </p:spPr>
        <p:txBody>
          <a:bodyPr/>
          <a:lstStyle/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Setting up a lunar time zone is not easy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Since gravity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重力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weaker on the moon, clocks run a bit faster there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24 hours, a lunar clock would be 57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microseconds ahead of a clock on the earth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Another problem is that a full day on the earth is about 24 hours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means that a lunar night can be around two weeks long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more countries planning moon trips in the future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idea of creating a time zone on the moon would make them easier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996952"/>
            <a:ext cx="11485848" cy="190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Gravity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influences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影响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time passes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could you tell the time if you aren’t on the earth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 be quite easy for them to set up a lunar time zone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believe it would be better for astronauts to use Moon Time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>
              <a:lnSpc>
                <a:spcPct val="120000"/>
              </a:lnSpc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While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on the moon, it is nearly 708 hours, about 29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 Earth days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sz="2000" dirty="0"/>
          </a:p>
        </p:txBody>
      </p:sp>
      <p:sp>
        <p:nvSpPr>
          <p:cNvPr id="3" name="矩形 2"/>
          <p:cNvSpPr/>
          <p:nvPr/>
        </p:nvSpPr>
        <p:spPr>
          <a:xfrm>
            <a:off x="5900036" y="746120"/>
            <a:ext cx="370614" cy="4294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000" dirty="0"/>
              <a:t>A</a:t>
            </a:r>
            <a:endParaRPr lang="zh-CN" altLang="en-US" sz="2000" dirty="0"/>
          </a:p>
        </p:txBody>
      </p:sp>
      <p:sp>
        <p:nvSpPr>
          <p:cNvPr id="5" name="矩形 4"/>
          <p:cNvSpPr/>
          <p:nvPr/>
        </p:nvSpPr>
        <p:spPr bwMode="auto">
          <a:xfrm>
            <a:off x="360854" y="2996952"/>
            <a:ext cx="11485848" cy="1903663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8471470" y="1516722"/>
            <a:ext cx="3561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E</a:t>
            </a:r>
            <a:endParaRPr lang="zh-CN" altLang="en-US" sz="2000" dirty="0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4941168"/>
            <a:ext cx="11485848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推理判断题。根据上文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“Another problem is that a full day on the earth is about 24 hours.”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另一个问题是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地球上的一整天大约是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小时。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此处介绍月球上的时间。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但在月球上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一天大约是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708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小时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也就是约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29.5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个地球日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符合题意。故选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063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we learn from the passage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Clocks run a bit slower on the moon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Making a lunar time zone is not difficult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lunar night can be around fourteen days long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Astronauts are using lunar time zones at the moment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838622" y="86559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4" name="内容占位符 5"/>
          <p:cNvSpPr txBox="1">
            <a:spLocks/>
          </p:cNvSpPr>
          <p:nvPr/>
        </p:nvSpPr>
        <p:spPr bwMode="auto">
          <a:xfrm>
            <a:off x="360854" y="347294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细节理解题。根据倒数第二段中的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“This means that a lunar night can be around two weeks long.”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这意味着一个月球夜晚可以长达两周左右。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一个月球夜晚可以长达两周左右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即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天左右。故选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0674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432</TotalTime>
  <Words>1103</Words>
  <Application>Microsoft Office PowerPoint</Application>
  <PresentationFormat>自定义</PresentationFormat>
  <Paragraphs>46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308124803@qq.com</cp:lastModifiedBy>
  <cp:revision>441</cp:revision>
  <dcterms:created xsi:type="dcterms:W3CDTF">2020-11-06T05:24:00Z</dcterms:created>
  <dcterms:modified xsi:type="dcterms:W3CDTF">2025-09-17T14:34:34Z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